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3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0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3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7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1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9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3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3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074DE-E7EF-AF45-B31C-3BD742647AD5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04D49-0519-D949-ABE4-287E1EC460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7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9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6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cha_talentos_horizontal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0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8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icha_talentos_horizontal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8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6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8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cha_talentos_horizontal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cha_talentos_horizontal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3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cha_talentos_horizontal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cha_talentos_horizontal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Apresentação no Ecrã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Weza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Reis</dc:creator>
  <cp:lastModifiedBy>Elda Jara Doutel</cp:lastModifiedBy>
  <cp:revision>8</cp:revision>
  <dcterms:created xsi:type="dcterms:W3CDTF">2014-10-08T13:26:59Z</dcterms:created>
  <dcterms:modified xsi:type="dcterms:W3CDTF">2014-10-08T19:10:00Z</dcterms:modified>
</cp:coreProperties>
</file>